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5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40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45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07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65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2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52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56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14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44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514707-3446-4DA4-AE89-9264F0F34A86}" type="datetimeFigureOut">
              <a:rPr lang="en-IN" smtClean="0"/>
              <a:t>27-04-2020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033597C-1377-47F0-BB8B-1F9FE136E7F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672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354" y="563880"/>
            <a:ext cx="9421606" cy="3329581"/>
          </a:xfrm>
        </p:spPr>
        <p:txBody>
          <a:bodyPr/>
          <a:lstStyle/>
          <a:p>
            <a:r>
              <a:rPr lang="en-IN" sz="6600" b="1" u="sng" dirty="0" smtClean="0"/>
              <a:t>Choosing Ideal  Neighbourhood in Bangalore</a:t>
            </a:r>
            <a:endParaRPr lang="en-IN" sz="66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3354" y="3893461"/>
            <a:ext cx="8825658" cy="86142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DATA SCIENCE PROJECT BY AROHAN AJIT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174480" y="5424517"/>
            <a:ext cx="222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April 2020</a:t>
            </a:r>
          </a:p>
        </p:txBody>
      </p:sp>
    </p:spTree>
    <p:extLst>
      <p:ext uri="{BB962C8B-B14F-4D97-AF65-F5344CB8AC3E}">
        <p14:creationId xmlns:p14="http://schemas.microsoft.com/office/powerpoint/2010/main" val="33321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88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CLUSTERS IDENTIFIED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286000"/>
            <a:ext cx="4754562" cy="402335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9638" y="2285999"/>
            <a:ext cx="4754562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Preferred locations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IDENTIFIED CLUSTERS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9677" y="2967038"/>
            <a:ext cx="4103084" cy="334168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PREFERRED WARDS</a:t>
            </a:r>
            <a:endParaRPr lang="en-IN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1225" y="2967039"/>
            <a:ext cx="4754563" cy="33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INFERENCE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From observing the above maps, it is clear that the area around Central Bangalore that is Cluster 1 is preferred the most followed by Cluster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8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It is quite pragmatic that locations around Central Bangalore are preferred for neighbourhoods. Being a planned city, most of the features preferred for ideal living conditions are situated there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Some of clusters like Cluster 4 are situated on the suburbs as well since there’s a sizeable population which prefers to live near their workplace which are normally situated on outer parts of the 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Some parts in Central Bangalore are not preferred for living as these are considered ‘Shopping Districts’ and mostly consists of Markets and Shops</a:t>
            </a:r>
          </a:p>
        </p:txBody>
      </p:sp>
    </p:spTree>
    <p:extLst>
      <p:ext uri="{BB962C8B-B14F-4D97-AF65-F5344CB8AC3E}">
        <p14:creationId xmlns:p14="http://schemas.microsoft.com/office/powerpoint/2010/main" val="38304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RECOMMENDATION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It is recommended to take residence in Central Bangalore as it consists of most of the features preferable for comfortable living.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Some areas in suburbs are also suitable for residence – which while lacking in some features inside the city, provide less commute time to workplace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97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Suburbs can be further developed for better living conditions in order to increase wards with better housing facilities.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Developing more such areas can provide more affordable options for residence while easing the pressure on core locations in central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Better features can provided in up and coming locations in the city which are in process of becoming residential area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6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THANK YOU!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47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BUSINESS PROBLEM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3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82618"/>
            <a:ext cx="9720073" cy="45267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b="1" dirty="0" smtClean="0"/>
              <a:t>Business Problem: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Bangalore is one of the key destination for IT sector companies and experts. City has a huge population most of which are IT sector employees. It is also a preferred location for all the aspiring Software Engineers, Data Scientists and ML Engineers in India.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As such finding proper neighbourhood which satisfies all the needs of an individual can be a challenging task. This report aims to tackle this very problem</a:t>
            </a:r>
            <a:endParaRPr lang="en-IN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 smtClean="0"/>
              <a:t>Interested Business: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This project can of use to Real Estate companies in Bangalore in order to find proper real estate in ideal locations for their customers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b="1" dirty="0" smtClean="0"/>
              <a:t>Target Audience</a:t>
            </a:r>
          </a:p>
          <a:p>
            <a:pPr lvl="1"/>
            <a:r>
              <a:rPr lang="en-IN" dirty="0" smtClean="0"/>
              <a:t>All the future would-be residents of Bangalore who are looking for proper locality to reside in</a:t>
            </a:r>
          </a:p>
        </p:txBody>
      </p:sp>
    </p:spTree>
    <p:extLst>
      <p:ext uri="{BB962C8B-B14F-4D97-AF65-F5344CB8AC3E}">
        <p14:creationId xmlns:p14="http://schemas.microsoft.com/office/powerpoint/2010/main" val="27879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30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452582"/>
            <a:ext cx="9720073" cy="58567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400" dirty="0" smtClean="0"/>
              <a:t> </a:t>
            </a:r>
            <a:r>
              <a:rPr lang="en-IN" sz="2400" b="1" dirty="0" smtClean="0"/>
              <a:t>Location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 smtClean="0"/>
              <a:t>Location Data was scraped from </a:t>
            </a:r>
            <a:r>
              <a:rPr lang="en-IN" sz="2000" dirty="0" err="1" smtClean="0"/>
              <a:t>Wikitable</a:t>
            </a:r>
            <a:r>
              <a:rPr lang="en-IN" sz="2000" dirty="0" smtClean="0"/>
              <a:t> in Wikipedia using Beautiful Soup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 smtClean="0"/>
              <a:t>Neighbourhood </a:t>
            </a:r>
            <a:r>
              <a:rPr lang="en-IN" sz="2000" dirty="0"/>
              <a:t>Location Data: 'https://</a:t>
            </a:r>
            <a:r>
              <a:rPr lang="en-IN" sz="2000" dirty="0" smtClean="0"/>
              <a:t>en.wikipedia.org/wiki/</a:t>
            </a:r>
            <a:r>
              <a:rPr lang="en-IN" sz="2000" dirty="0" err="1" smtClean="0"/>
              <a:t>List_of_wards_in_Bangalore</a:t>
            </a:r>
            <a:r>
              <a:rPr lang="en-IN" sz="2000" dirty="0" smtClean="0"/>
              <a:t>‘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 smtClean="0"/>
              <a:t>Location Coordinates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 smtClean="0"/>
              <a:t>Location data was taken from ARCGIS Geocoder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 smtClean="0"/>
              <a:t>Places of Interest Location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 smtClean="0"/>
              <a:t>Coordinates of all the POI were taken Foursquare developers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 err="1" smtClean="0"/>
              <a:t>FourSquare</a:t>
            </a:r>
            <a:r>
              <a:rPr lang="en-IN" sz="2000" dirty="0" smtClean="0"/>
              <a:t>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 smtClean="0"/>
              <a:t>Map Data</a:t>
            </a:r>
            <a:r>
              <a:rPr lang="en-IN" sz="2400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https://github.com/datameet/Municipal_Spatial_Data/blob/master/Bangalore/BBMP.GeoJSON</a:t>
            </a:r>
            <a:endParaRPr lang="en-IN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83640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METHODOLOGY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1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128" y="575980"/>
            <a:ext cx="9720072" cy="1499616"/>
          </a:xfrm>
        </p:spPr>
        <p:txBody>
          <a:bodyPr/>
          <a:lstStyle/>
          <a:p>
            <a:r>
              <a:rPr lang="en-IN" dirty="0" smtClean="0"/>
              <a:t>BANGALORE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73" y="2084832"/>
            <a:ext cx="11111346" cy="45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75980"/>
            <a:ext cx="9720072" cy="1499616"/>
          </a:xfrm>
        </p:spPr>
        <p:txBody>
          <a:bodyPr/>
          <a:lstStyle/>
          <a:p>
            <a:r>
              <a:rPr lang="en-IN" dirty="0" smtClean="0"/>
              <a:t>DISTRIBUTED AND HIGHLIGHTED DISTRICTS IN BANGALORE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472733"/>
            <a:ext cx="4754562" cy="364925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9638" y="2472733"/>
            <a:ext cx="4754562" cy="36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OF STEPS TAKEN FOR ANALYSIS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The data for different wards was scraped using Beautiful Soup library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Latitude and Longitude for each of the wards was taken using Geocoder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Places of Interest in each ward were identified and their locations mapped using Foursquare API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Preferred features for an ideal neighbourhood were identified. This can vary person to person as everyone has different requirements.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Top 10 most common venues at each ward were identified and then they were clustered on basis of similarity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/>
              <a:t>Priority of each ward was set on basis wards was that had maximum to offer from preferred 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280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256</TotalTime>
  <Words>551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Tw Cen MT</vt:lpstr>
      <vt:lpstr>Tw Cen MT Condensed</vt:lpstr>
      <vt:lpstr>Wingdings</vt:lpstr>
      <vt:lpstr>Wingdings 3</vt:lpstr>
      <vt:lpstr>Integral</vt:lpstr>
      <vt:lpstr>Choosing Ideal  Neighbourhood in Bangalore</vt:lpstr>
      <vt:lpstr>BUSINESS PROBLEM</vt:lpstr>
      <vt:lpstr>OBJECTIVE</vt:lpstr>
      <vt:lpstr>DATA</vt:lpstr>
      <vt:lpstr>PowerPoint Presentation</vt:lpstr>
      <vt:lpstr>METHODOLOGY</vt:lpstr>
      <vt:lpstr>BANGALORE</vt:lpstr>
      <vt:lpstr>DISTRIBUTED AND HIGHLIGHTED DISTRICTS IN BANGALORE</vt:lpstr>
      <vt:lpstr>LIST OF STEPS TAKEN FOR ANALYSIS</vt:lpstr>
      <vt:lpstr>RESULTS</vt:lpstr>
      <vt:lpstr>CLUSTERS IDENTIFIED</vt:lpstr>
      <vt:lpstr>Preferred locations</vt:lpstr>
      <vt:lpstr>INFERENCE</vt:lpstr>
      <vt:lpstr>DISCUSSION</vt:lpstr>
      <vt:lpstr>RECOMMENDATION</vt:lpstr>
      <vt:lpstr>CONCLUSION</vt:lpstr>
      <vt:lpstr>THANK YOU!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Choosing Ideal Neighborhood to shift to in City of Bangalore</dc:title>
  <dc:creator>Arohan Ajit</dc:creator>
  <cp:lastModifiedBy>Arohan Ajit</cp:lastModifiedBy>
  <cp:revision>12</cp:revision>
  <dcterms:created xsi:type="dcterms:W3CDTF">2020-04-27T08:58:33Z</dcterms:created>
  <dcterms:modified xsi:type="dcterms:W3CDTF">2020-04-27T13:45:45Z</dcterms:modified>
</cp:coreProperties>
</file>